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1829-5E63-40AD-A9F7-F02C4B0DC6B1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86E88-ACB5-42FC-8BED-CB546358CA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33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86E88-ACB5-42FC-8BED-CB546358CA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84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14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48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0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2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47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58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1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22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6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4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4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C2D2-CEE5-4999-99FE-E2BE4E8CF1BD}" type="datetimeFigureOut">
              <a:rPr lang="ru-RU" smtClean="0"/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E4DF-554F-494C-9F2F-9C19769953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61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04" y="824603"/>
            <a:ext cx="6507830" cy="45349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25255" y="5522431"/>
            <a:ext cx="67752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ДОМ </a:t>
            </a:r>
            <a:r>
              <a:rPr lang="ru-RU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дает возможность: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оплачивать 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счета</a:t>
            </a: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добавлять объект (квартиру, дом и т.д.) по любым 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адресам;</a:t>
            </a:r>
            <a:endParaRPr lang="ru-RU" sz="16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добавлять в объект новые 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услуги.</a:t>
            </a:r>
            <a:endParaRPr lang="ru-RU" sz="16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700" y="4128281"/>
            <a:ext cx="1401181" cy="14461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294859"/>
            <a:ext cx="878808" cy="15631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1437" y="5522431"/>
            <a:ext cx="30299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Что делает ДОМ:</a:t>
            </a:r>
            <a:endParaRPr lang="ru-RU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  <a:p>
            <a:pPr algn="just"/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Формирует корзину счетов услуг ЖКХ по адресу или нескольким адресам</a:t>
            </a:r>
            <a:endParaRPr lang="ru-RU" sz="1600" dirty="0">
              <a:latin typeface="Yu Gothic UI Semilight" panose="020B0400000000000000" pitchFamily="34" charset="-128"/>
              <a:ea typeface="Yu Gothic UI Semilight" panose="020B0400000000000000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96362" y="1101353"/>
            <a:ext cx="426785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Если вы регулярно оплачиваете счета по нескольким объектам – просто добавьте необходимый адрес, и система автоматически «соберет» все начисления по нему. Перечень можно расширять и дополнительными услугами, связанными с жильем - домофон, 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интернет</a:t>
            </a:r>
            <a:r>
              <a:rPr lang="ru-RU" sz="160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телевидение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охрана</a:t>
            </a: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, страховка недвижимости и т.п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.</a:t>
            </a:r>
          </a:p>
          <a:p>
            <a:pPr algn="just"/>
            <a:endParaRPr lang="ru-RU" dirty="0" smtClean="0"/>
          </a:p>
          <a:p>
            <a:pPr algn="just"/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Воспользуйтесь сервисом, просто отсканировав QR-код.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6949" y="183403"/>
            <a:ext cx="943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Теперь все ваши платежи за услуги ЖКХ </a:t>
            </a:r>
            <a:r>
              <a:rPr lang="ru-RU" sz="1600" dirty="0" smtClean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собраны </a:t>
            </a:r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в одном месте! </a:t>
            </a:r>
          </a:p>
          <a:p>
            <a:pPr algn="just"/>
            <a:r>
              <a:rPr lang="ru-RU" sz="1600" dirty="0"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 В мобильном приложении Сбербанк Онлайн доступен новый функционал «ДОМ». </a:t>
            </a:r>
          </a:p>
        </p:txBody>
      </p:sp>
    </p:spTree>
    <p:extLst>
      <p:ext uri="{BB962C8B-B14F-4D97-AF65-F5344CB8AC3E}">
        <p14:creationId xmlns:p14="http://schemas.microsoft.com/office/powerpoint/2010/main" val="1846056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124</Words>
  <Application>Microsoft Office PowerPoint</Application>
  <PresentationFormat>Широкоэкранный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Yu Gothic UI Semilight</vt:lpstr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Королев Дмитрий Владимирович</dc:creator>
  <cp:lastModifiedBy>Стрельченко Ирина Михайловна</cp:lastModifiedBy>
  <cp:revision>20</cp:revision>
  <dcterms:created xsi:type="dcterms:W3CDTF">2023-03-16T09:10:47Z</dcterms:created>
  <dcterms:modified xsi:type="dcterms:W3CDTF">2023-04-13T12:30:05Z</dcterms:modified>
</cp:coreProperties>
</file>